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7" r:id="rId2"/>
    <p:sldId id="338" r:id="rId3"/>
    <p:sldId id="339" r:id="rId4"/>
    <p:sldId id="347" r:id="rId5"/>
    <p:sldId id="341" r:id="rId6"/>
    <p:sldId id="348" r:id="rId7"/>
    <p:sldId id="349" r:id="rId8"/>
    <p:sldId id="342" r:id="rId9"/>
    <p:sldId id="374" r:id="rId10"/>
    <p:sldId id="385" r:id="rId11"/>
    <p:sldId id="381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57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1"/>
    <p:restoredTop sz="92782" autoAdjust="0"/>
  </p:normalViewPr>
  <p:slideViewPr>
    <p:cSldViewPr>
      <p:cViewPr varScale="1">
        <p:scale>
          <a:sx n="151" d="100"/>
          <a:sy n="151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12/09/2023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2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ppsettings.json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C8253A-F3C0-8238-8D17-6083A0C5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5" y="1676400"/>
            <a:ext cx="6597650" cy="458374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950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ApplicationDbContext.cs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9F449-D536-E289-ADA5-8BE938FD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96825"/>
            <a:ext cx="7772400" cy="42467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46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1626E8-C483-8185-4444-F5570BBB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7" y="2209800"/>
            <a:ext cx="10096506" cy="288471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05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7625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62C3E6-6C2C-D5FB-27D1-3129374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41" y="10426"/>
            <a:ext cx="6389606" cy="6858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56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Controllers/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CA2E4-58CD-8C59-3D8A-1890AEA78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24000"/>
            <a:ext cx="6264830" cy="5334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44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451599-C8DB-2A46-E555-E4351300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78861"/>
            <a:ext cx="6324600" cy="527913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570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6B65F-BBB5-0210-9A2D-CD1073A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91668"/>
            <a:ext cx="7602344" cy="536761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28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API</a:t>
            </a:r>
          </a:p>
          <a:p>
            <a:pPr marL="514350" indent="-514350">
              <a:buAutoNum type="arabicPeriod"/>
            </a:pPr>
            <a:r>
              <a:rPr lang="en-US" dirty="0"/>
              <a:t>API CONTROLLER TRONG .NET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.NET API VÀ REACTJS</a:t>
            </a:r>
          </a:p>
        </p:txBody>
      </p:sp>
    </p:spTree>
    <p:extLst>
      <p:ext uri="{BB962C8B-B14F-4D97-AF65-F5344CB8AC3E}">
        <p14:creationId xmlns:p14="http://schemas.microsoft.com/office/powerpoint/2010/main" val="36762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C24CE-FFFF-DDD7-9AD7-D6A4F3D2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1" y="1536517"/>
            <a:ext cx="5356678" cy="5321483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41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Post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075EB8-7E00-C924-70B6-C85BC12A8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74" y="1539390"/>
            <a:ext cx="6056651" cy="529053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47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E1B22E-2EA5-F001-FE35-A9D8F9504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28" y="1572985"/>
            <a:ext cx="6916544" cy="5267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621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PersonExists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8F5329-379A-4F77-059C-19D8828B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7772400" cy="24288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469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watch run”: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58E253-1855-CDC2-CBC2-4040E1180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89" y="1478268"/>
            <a:ext cx="4590822" cy="540138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5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FF0000"/>
                </a:solidFill>
              </a:rPr>
              <a:t>Models</a:t>
            </a:r>
            <a:r>
              <a:rPr lang="en-VN" dirty="0">
                <a:solidFill>
                  <a:srgbClr val="00B050"/>
                </a:solidFill>
              </a:rPr>
              <a:t> </a:t>
            </a:r>
            <a:r>
              <a:rPr lang="en-US" dirty="0"/>
              <a:t>t</a:t>
            </a:r>
            <a:r>
              <a:rPr lang="en-VN" dirty="0"/>
              <a:t>ạo class: </a:t>
            </a:r>
            <a:r>
              <a:rPr lang="en-US" dirty="0">
                <a:solidFill>
                  <a:srgbClr val="FF0000"/>
                </a:solidFill>
              </a:rPr>
              <a:t>Employee, </a:t>
            </a:r>
            <a:r>
              <a:rPr lang="en-US" dirty="0" err="1">
                <a:solidFill>
                  <a:srgbClr val="FF0000"/>
                </a:solidFill>
              </a:rPr>
              <a:t>HeThongPhanPhoi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DaiLy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Controller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Get, Post, Put, Delete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trên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Chạy câu lệnh</a:t>
            </a: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VN" sz="2400" dirty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</a:t>
            </a:r>
            <a:r>
              <a:rPr lang="en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YourModel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YourNamespace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endParaRPr lang="en-VN" sz="2400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Employee</a:t>
            </a:r>
            <a:r>
              <a:rPr lang="en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Employee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NetAPIApp.Data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r>
              <a:rPr lang="en-VN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635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 algn="just"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webapi -o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tên của Project)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A769A2-05C5-2313-FDD6-1F15C742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000759"/>
            <a:ext cx="3810000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 flipV="1">
            <a:off x="1981200" y="1281917"/>
            <a:ext cx="1752600" cy="22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API Controller (code để xử lý yêu cầu từ client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87340" y="1675698"/>
            <a:ext cx="2628900" cy="6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3124200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File 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387340" y="3352800"/>
            <a:ext cx="2608580" cy="5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91200" y="3867070"/>
            <a:ext cx="2204720" cy="63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DAB9534-1AD8-51D6-E67A-B853892B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2. CẤU TRÚC PROJECT .NET API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API CONTROLLER TRONG .NET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client gửi tới.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Trả về dữ liệu cho client dưới dạng </a:t>
            </a:r>
            <a:r>
              <a:rPr lang="en-VN" dirty="0">
                <a:solidFill>
                  <a:srgbClr val="FF0000"/>
                </a:solidFill>
              </a:rPr>
              <a:t>Json</a:t>
            </a:r>
            <a:r>
              <a:rPr lang="en-VN" dirty="0"/>
              <a:t>/</a:t>
            </a:r>
            <a:r>
              <a:rPr lang="en-VN" dirty="0">
                <a:solidFill>
                  <a:srgbClr val="FF0000"/>
                </a:solidFill>
              </a:rPr>
              <a:t>Xml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WeatherForecastController.cs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0CCE9-8C0C-C2FD-6132-CCF3928A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7605"/>
            <a:ext cx="8728087" cy="5972907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6482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WeatherForecast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Thiết kế controller theo chuẩn </a:t>
            </a:r>
            <a:r>
              <a:rPr lang="en-VN" dirty="0">
                <a:solidFill>
                  <a:srgbClr val="FF0000"/>
                </a:solidFill>
              </a:rPr>
              <a:t>Restful API</a:t>
            </a:r>
            <a:r>
              <a:rPr lang="en-VN" dirty="0"/>
              <a:t> sẽ chứa các action tương ứng với các phương thức </a:t>
            </a:r>
            <a:r>
              <a:rPr lang="en-VN" dirty="0">
                <a:solidFill>
                  <a:srgbClr val="FF0000"/>
                </a:solidFill>
              </a:rPr>
              <a:t>Get, Get/</a:t>
            </a:r>
            <a:r>
              <a:rPr lang="en-VN" dirty="0">
                <a:solidFill>
                  <a:srgbClr val="00B050"/>
                </a:solidFill>
              </a:rPr>
              <a:t>id</a:t>
            </a:r>
            <a:r>
              <a:rPr lang="en-VN" dirty="0">
                <a:solidFill>
                  <a:srgbClr val="FF0000"/>
                </a:solidFill>
              </a:rPr>
              <a:t>, Post, Put, Delete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 (</a:t>
            </a:r>
            <a:r>
              <a:rPr lang="en-VN" dirty="0">
                <a:solidFill>
                  <a:srgbClr val="00B050"/>
                </a:solidFill>
              </a:rPr>
              <a:t>Read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Get/id (</a:t>
            </a:r>
            <a:r>
              <a:rPr lang="en-VN" dirty="0">
                <a:solidFill>
                  <a:srgbClr val="00B050"/>
                </a:solidFill>
              </a:rPr>
              <a:t>Read by id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có điều kiện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Post (</a:t>
            </a:r>
            <a:r>
              <a:rPr lang="en-VN" dirty="0">
                <a:solidFill>
                  <a:srgbClr val="00B050"/>
                </a:solidFill>
              </a:rPr>
              <a:t>Create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Tạo mới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Put (</a:t>
            </a:r>
            <a:r>
              <a:rPr lang="en-VN" dirty="0">
                <a:solidFill>
                  <a:srgbClr val="00B050"/>
                </a:solidFill>
              </a:rPr>
              <a:t>Update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Cập nhật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Delete (</a:t>
            </a:r>
            <a:r>
              <a:rPr lang="en-VN" dirty="0">
                <a:solidFill>
                  <a:srgbClr val="00B050"/>
                </a:solidFill>
              </a:rPr>
              <a:t>Delete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Xoá dữ liệu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83A25-2407-D16C-BBDC-07FA4982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CƠ SỞ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3352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Tạo thư mục Models và tạo các class</a:t>
            </a:r>
          </a:p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dirty="0"/>
              <a:t>Tạo thư mục Models và tạo các 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18466D-5A53-8D15-F209-C5BE5F24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59166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7385</TotalTime>
  <Words>828</Words>
  <Application>Microsoft Macintosh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LẬP TRÌNH .NET API VÀ REACTJS</vt:lpstr>
      <vt:lpstr>CÁC NỘI DUNG CHÍNH</vt:lpstr>
      <vt:lpstr>1. TẠO PROJECT .NET API</vt:lpstr>
      <vt:lpstr>2. CẤU TRÚC PROJECT .NET API</vt:lpstr>
      <vt:lpstr>3. API CONTROLLER TRONG .NET</vt:lpstr>
      <vt:lpstr>WeatherForecastController.cs</vt:lpstr>
      <vt:lpstr>API Controller</vt:lpstr>
      <vt:lpstr>4. KẾT NỐI VÀ LÀM VIỆC VỚI CƠ SỞ DỮ LIỆU</vt:lpstr>
      <vt:lpstr>Tạo thư mục Models và tạo các class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THỰC HÀNH</vt:lpstr>
      <vt:lpstr>5. SINH CODE TỰ ĐỘNG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Pham Quang Hien</cp:lastModifiedBy>
  <cp:revision>337</cp:revision>
  <dcterms:created xsi:type="dcterms:W3CDTF">2015-01-07T03:20:15Z</dcterms:created>
  <dcterms:modified xsi:type="dcterms:W3CDTF">2023-09-12T06:47:00Z</dcterms:modified>
</cp:coreProperties>
</file>